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69" r:id="rId6"/>
    <p:sldId id="274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99"/>
    <a:srgbClr val="E4F141"/>
    <a:srgbClr val="FCF26A"/>
    <a:srgbClr val="E0E450"/>
    <a:srgbClr val="F4F04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907869" y="6338026"/>
            <a:ext cx="2743200" cy="365125"/>
          </a:xfrm>
        </p:spPr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Pravokutnik 6"/>
          <p:cNvSpPr/>
          <p:nvPr userDrawn="1"/>
        </p:nvSpPr>
        <p:spPr>
          <a:xfrm>
            <a:off x="0" y="6355635"/>
            <a:ext cx="12192000" cy="480593"/>
          </a:xfrm>
          <a:prstGeom prst="rect">
            <a:avLst/>
          </a:prstGeom>
          <a:solidFill>
            <a:srgbClr val="F4F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787" y="6380287"/>
            <a:ext cx="1646026" cy="431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987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999972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137004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264459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94867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01091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844496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579107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88677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937863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788901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40324-576C-4FE2-B24D-BA050561B8FE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Pravokutnik 6"/>
          <p:cNvSpPr/>
          <p:nvPr userDrawn="1"/>
        </p:nvSpPr>
        <p:spPr>
          <a:xfrm>
            <a:off x="0" y="6355635"/>
            <a:ext cx="12192000" cy="480593"/>
          </a:xfrm>
          <a:prstGeom prst="rect">
            <a:avLst/>
          </a:prstGeom>
          <a:solidFill>
            <a:srgbClr val="F4F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Slika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5063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787" y="6380287"/>
            <a:ext cx="1646026" cy="431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802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www.e-sfera.hr/dodatni-digitalni-sadrzaji/742f6d0f-e11f-40ab-8724-62cb1f49cae5/assets/video/energija_valova_1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hyperlink" Target="https://www.e-sfera.hr/dodatni-digitalni-sadrzaji/742f6d0f-e11f-40ab-8724-62cb1f49cae5/assets/video/nc3_t3_odbijanje_ravnih_valova_na_ravnoj_prepreci_1.mp4" TargetMode="Externa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edu.glogster.com/glog/odbijanje-valova/37ixklt5s7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01282" y="2550017"/>
            <a:ext cx="9144000" cy="1130908"/>
          </a:xfrm>
        </p:spPr>
        <p:txBody>
          <a:bodyPr>
            <a:normAutofit/>
          </a:bodyPr>
          <a:lstStyle/>
          <a:p>
            <a:r>
              <a:rPr lang="hr-HR" sz="4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ef" panose="00000500000000000000" pitchFamily="2" charset="-79"/>
              </a:rPr>
              <a:t>Odbijanje valova </a:t>
            </a:r>
            <a:endParaRPr lang="hr-HR" sz="4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ef" panose="00000500000000000000" pitchFamily="2" charset="-79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8472196" y="5411755"/>
            <a:ext cx="308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ef" panose="00000500000000000000" pitchFamily="2" charset="-79"/>
              </a:rPr>
              <a:t>VALOVI </a:t>
            </a:r>
            <a:endParaRPr lang="hr-HR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045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4"/>
          <p:cNvSpPr txBox="1">
            <a:spLocks noChangeArrowheads="1"/>
          </p:cNvSpPr>
          <p:nvPr/>
        </p:nvSpPr>
        <p:spPr bwMode="auto">
          <a:xfrm>
            <a:off x="1595907" y="1599130"/>
            <a:ext cx="800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Što</a:t>
            </a:r>
            <a:r>
              <a:rPr lang="en-US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alt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zbiva</a:t>
            </a:r>
            <a:r>
              <a:rPr lang="en-US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kad</a:t>
            </a:r>
            <a:r>
              <a:rPr lang="en-US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valovi</a:t>
            </a:r>
            <a:r>
              <a:rPr lang="en-US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naiđu</a:t>
            </a:r>
            <a:r>
              <a:rPr lang="en-US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stjenovitu</a:t>
            </a:r>
            <a:r>
              <a:rPr lang="hr-HR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obalu</a:t>
            </a:r>
            <a:r>
              <a:rPr lang="en-US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4339" name="Picture 5" descr="jf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907" y="3065499"/>
            <a:ext cx="3331335" cy="283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vijezda s 5 krakova 4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3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0823" y="3136168"/>
            <a:ext cx="4521689" cy="2690749"/>
          </a:xfrm>
          <a:prstGeom prst="rect">
            <a:avLst/>
          </a:prstGeom>
        </p:spPr>
      </p:pic>
      <p:pic>
        <p:nvPicPr>
          <p:cNvPr id="7" name="Picture 2" descr="C:\Users\Hp\Downloads\clapperboard-311792_1280.pn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653" y="937164"/>
            <a:ext cx="1098376" cy="10939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652653" y="2119029"/>
            <a:ext cx="1155387" cy="594709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486774" y="1014355"/>
            <a:ext cx="3904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Razmislite! </a:t>
            </a:r>
            <a:endParaRPr lang="hr-HR" sz="3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617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D:\Sandra - školska ppt\FIZIKA8_U\8_II_40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2995"/>
          <a:stretch>
            <a:fillRect/>
          </a:stretch>
        </p:blipFill>
        <p:spPr bwMode="auto">
          <a:xfrm>
            <a:off x="2302638" y="2172360"/>
            <a:ext cx="2928937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TextBox 5"/>
          <p:cNvSpPr txBox="1">
            <a:spLocks noChangeArrowheads="1"/>
          </p:cNvSpPr>
          <p:nvPr/>
        </p:nvSpPr>
        <p:spPr bwMode="auto">
          <a:xfrm>
            <a:off x="1325404" y="1033423"/>
            <a:ext cx="89947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r-HR" altLang="sr-Latn-RS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Odbijanje ili refleksija valova na ravnoj </a:t>
            </a:r>
            <a:r>
              <a:rPr lang="hr-HR" altLang="sr-Latn-RS" sz="3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prepreci</a:t>
            </a:r>
            <a:endParaRPr lang="en-US" altLang="sr-Latn-RS" sz="36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1769210" y="4373116"/>
            <a:ext cx="8628825" cy="138499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hr-HR" sz="2800" dirty="0">
                <a:cs typeface="Arial" pitchFamily="34" charset="0"/>
              </a:rPr>
              <a:t>Ravni valovi koji upadaju okomito na </a:t>
            </a:r>
            <a:r>
              <a:rPr lang="hr-HR" sz="2800" dirty="0" smtClean="0">
                <a:cs typeface="Arial" pitchFamily="34" charset="0"/>
              </a:rPr>
              <a:t>prepreku </a:t>
            </a:r>
            <a:endParaRPr lang="hr-HR" sz="2800" dirty="0">
              <a:cs typeface="Arial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hr-HR" sz="2800" dirty="0">
                <a:cs typeface="Arial" pitchFamily="34" charset="0"/>
              </a:rPr>
              <a:t>odbijaju se prema natrag</a:t>
            </a:r>
            <a:r>
              <a:rPr lang="hr-HR" sz="2400" dirty="0">
                <a:cs typeface="Arial" pitchFamily="34" charset="0"/>
              </a:rPr>
              <a:t>.</a:t>
            </a:r>
            <a:endParaRPr lang="en-US" sz="2400" dirty="0">
              <a:cs typeface="Arial" pitchFamily="34" charset="0"/>
            </a:endParaRPr>
          </a:p>
        </p:txBody>
      </p:sp>
      <p:pic>
        <p:nvPicPr>
          <p:cNvPr id="15364" name="Picture 1" descr="D:\Sandra - školska ppt\FIZIKA8_U\8_II_40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026"/>
          <a:stretch>
            <a:fillRect/>
          </a:stretch>
        </p:blipFill>
        <p:spPr bwMode="auto">
          <a:xfrm>
            <a:off x="6239692" y="2146960"/>
            <a:ext cx="32861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vijezda s 5 krakova 6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3</a:t>
            </a:r>
          </a:p>
        </p:txBody>
      </p:sp>
    </p:spTree>
    <p:extLst>
      <p:ext uri="{BB962C8B-B14F-4D97-AF65-F5344CB8AC3E}">
        <p14:creationId xmlns="" xmlns:p14="http://schemas.microsoft.com/office/powerpoint/2010/main" val="176642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83907" y="1886033"/>
            <a:ext cx="5655099" cy="2677656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800" dirty="0">
                <a:cs typeface="Arial" pitchFamily="34" charset="0"/>
              </a:rPr>
              <a:t>Val se </a:t>
            </a:r>
            <a:r>
              <a:rPr lang="en-US" sz="2800" dirty="0" err="1">
                <a:cs typeface="Arial" pitchFamily="34" charset="0"/>
              </a:rPr>
              <a:t>odbija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od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hr-HR" sz="2800" dirty="0" smtClean="0">
                <a:cs typeface="Arial" pitchFamily="34" charset="0"/>
              </a:rPr>
              <a:t>prepreke</a:t>
            </a:r>
            <a:r>
              <a:rPr lang="en-US" sz="2800" dirty="0" smtClean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tako</a:t>
            </a:r>
            <a:r>
              <a:rPr lang="en-US" sz="2800" dirty="0">
                <a:cs typeface="Arial" pitchFamily="34" charset="0"/>
              </a:rPr>
              <a:t> da je </a:t>
            </a:r>
            <a:r>
              <a:rPr lang="en-US" sz="2800" dirty="0" err="1">
                <a:cs typeface="Arial" pitchFamily="34" charset="0"/>
              </a:rPr>
              <a:t>kut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odbijanja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valne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zrake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l-GR" sz="2800" dirty="0" smtClean="0">
                <a:cs typeface="Arial" pitchFamily="34" charset="0"/>
              </a:rPr>
              <a:t>β</a:t>
            </a:r>
            <a:r>
              <a:rPr lang="hr-HR" sz="2800" dirty="0" smtClean="0">
                <a:cs typeface="Arial" pitchFamily="34" charset="0"/>
              </a:rPr>
              <a:t> </a:t>
            </a:r>
            <a:r>
              <a:rPr lang="en-US" sz="2800" dirty="0" err="1" smtClean="0">
                <a:cs typeface="Arial" pitchFamily="34" charset="0"/>
              </a:rPr>
              <a:t>jednak</a:t>
            </a:r>
            <a:r>
              <a:rPr lang="en-US" sz="2800" dirty="0" smtClean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upadnom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kutu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valne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zrake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l-GR" sz="2800" i="1" dirty="0">
                <a:cs typeface="Arial" pitchFamily="34" charset="0"/>
              </a:rPr>
              <a:t>α</a:t>
            </a:r>
            <a:r>
              <a:rPr lang="en-US" sz="2800" dirty="0" smtClean="0">
                <a:cs typeface="Arial" pitchFamily="34" charset="0"/>
              </a:rPr>
              <a:t>.</a:t>
            </a:r>
            <a:endParaRPr lang="hr-HR" sz="2800" dirty="0" smtClean="0">
              <a:cs typeface="Arial" pitchFamily="34" charset="0"/>
            </a:endParaRPr>
          </a:p>
          <a:p>
            <a:pPr algn="ctr">
              <a:lnSpc>
                <a:spcPct val="150000"/>
              </a:lnSpc>
              <a:defRPr/>
            </a:pPr>
            <a:endParaRPr lang="en-US" sz="2800" dirty="0">
              <a:cs typeface="Arial" pitchFamily="34" charset="0"/>
            </a:endParaRPr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47125334"/>
              </p:ext>
            </p:extLst>
          </p:nvPr>
        </p:nvGraphicFramePr>
        <p:xfrm>
          <a:off x="6443000" y="4857845"/>
          <a:ext cx="1990663" cy="1021104"/>
        </p:xfrm>
        <a:graphic>
          <a:graphicData uri="http://schemas.openxmlformats.org/presentationml/2006/ole">
            <p:oleObj spid="_x0000_s1029" name="Equation" r:id="rId3" imgW="406048" imgH="203024" progId="">
              <p:embed/>
            </p:oleObj>
          </a:graphicData>
        </a:graphic>
      </p:graphicFrame>
      <p:sp>
        <p:nvSpPr>
          <p:cNvPr id="7" name="Zvijezda s 5 krakova 6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3</a:t>
            </a:r>
          </a:p>
        </p:txBody>
      </p:sp>
      <p:sp>
        <p:nvSpPr>
          <p:cNvPr id="2" name="Pravokutnik 1"/>
          <p:cNvSpPr/>
          <p:nvPr/>
        </p:nvSpPr>
        <p:spPr>
          <a:xfrm>
            <a:off x="1504208" y="929243"/>
            <a:ext cx="54975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Odbijanje ili refleksija valova</a:t>
            </a:r>
            <a:endParaRPr lang="en-US" sz="36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911" y="1798810"/>
            <a:ext cx="4835335" cy="3413270"/>
          </a:xfrm>
          <a:prstGeom prst="rect">
            <a:avLst/>
          </a:prstGeom>
        </p:spPr>
      </p:pic>
      <p:pic>
        <p:nvPicPr>
          <p:cNvPr id="11" name="Picture 2" descr="C:\Users\Hp\Downloads\clapperboard-311792_1280.png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77" y="4581011"/>
            <a:ext cx="1098376" cy="10939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Slika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851777" y="5737290"/>
            <a:ext cx="1155387" cy="5947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903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ični oblačić 3"/>
          <p:cNvSpPr/>
          <p:nvPr/>
        </p:nvSpPr>
        <p:spPr>
          <a:xfrm>
            <a:off x="10698706" y="98006"/>
            <a:ext cx="1427327" cy="940061"/>
          </a:xfrm>
          <a:prstGeom prst="cloudCallou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Akcijski gumb: Pomoć 4">
            <a:hlinkClick r:id="" action="ppaction://noaction" highlightClick="1"/>
          </p:cNvPr>
          <p:cNvSpPr/>
          <p:nvPr/>
        </p:nvSpPr>
        <p:spPr>
          <a:xfrm>
            <a:off x="11026253" y="314170"/>
            <a:ext cx="655094" cy="507732"/>
          </a:xfrm>
          <a:prstGeom prst="actionButtonHelp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noFill/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1197735" y="802951"/>
            <a:ext cx="11752853" cy="9400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lef" panose="00000500000000000000" pitchFamily="2" charset="-79"/>
              </a:rPr>
              <a:t>Jeste li razumjeli?</a:t>
            </a:r>
            <a:endParaRPr lang="hr-HR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lef" panose="00000500000000000000" pitchFamily="2" charset="-79"/>
            </a:endParaRPr>
          </a:p>
        </p:txBody>
      </p:sp>
      <p:sp>
        <p:nvSpPr>
          <p:cNvPr id="8" name="Zvijezda s 5 krakova 7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2</a:t>
            </a:r>
          </a:p>
        </p:txBody>
      </p:sp>
      <p:sp>
        <p:nvSpPr>
          <p:cNvPr id="7" name="Text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1197735" y="1743012"/>
            <a:ext cx="10156065" cy="1236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sr-Latn-RS" sz="2200" dirty="0" err="1">
                <a:latin typeface="Arial" panose="020B0604020202020204" pitchFamily="34" charset="0"/>
                <a:cs typeface="Arial" panose="020B0604020202020204" pitchFamily="34" charset="0"/>
              </a:rPr>
              <a:t>Kako</a:t>
            </a:r>
            <a:r>
              <a:rPr lang="en-US" alt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altLang="sr-Latn-RS" sz="2200" dirty="0" err="1">
                <a:latin typeface="Arial" panose="020B0604020202020204" pitchFamily="34" charset="0"/>
                <a:cs typeface="Arial" panose="020B0604020202020204" pitchFamily="34" charset="0"/>
              </a:rPr>
              <a:t>odbijaju</a:t>
            </a:r>
            <a:r>
              <a:rPr lang="en-US" alt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Arial" panose="020B0604020202020204" pitchFamily="34" charset="0"/>
                <a:cs typeface="Arial" panose="020B0604020202020204" pitchFamily="34" charset="0"/>
              </a:rPr>
              <a:t>valovi</a:t>
            </a:r>
            <a:r>
              <a:rPr lang="en-US" alt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alt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Arial" panose="020B0604020202020204" pitchFamily="34" charset="0"/>
                <a:cs typeface="Arial" panose="020B0604020202020204" pitchFamily="34" charset="0"/>
              </a:rPr>
              <a:t>ravnoj</a:t>
            </a:r>
            <a:r>
              <a:rPr lang="en-US" alt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altLang="sr-Latn-R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prepreci</a:t>
            </a:r>
            <a:r>
              <a:rPr lang="en-US" altLang="sr-Latn-R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sr-Latn-R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altLang="sr-Latn-RS" sz="2200" dirty="0" err="1">
                <a:latin typeface="Arial" panose="020B0604020202020204" pitchFamily="34" charset="0"/>
                <a:cs typeface="Arial" panose="020B0604020202020204" pitchFamily="34" charset="0"/>
              </a:rPr>
              <a:t>čemu</a:t>
            </a:r>
            <a:r>
              <a:rPr lang="en-US" alt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Arial" panose="020B0604020202020204" pitchFamily="34" charset="0"/>
                <a:cs typeface="Arial" panose="020B0604020202020204" pitchFamily="34" charset="0"/>
              </a:rPr>
              <a:t>govori</a:t>
            </a:r>
            <a:r>
              <a:rPr lang="en-US" alt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Arial" panose="020B0604020202020204" pitchFamily="34" charset="0"/>
                <a:cs typeface="Arial" panose="020B0604020202020204" pitchFamily="34" charset="0"/>
              </a:rPr>
              <a:t>zakon</a:t>
            </a:r>
            <a:r>
              <a:rPr lang="en-US" alt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Arial" panose="020B0604020202020204" pitchFamily="34" charset="0"/>
                <a:cs typeface="Arial" panose="020B0604020202020204" pitchFamily="34" charset="0"/>
              </a:rPr>
              <a:t>odbijanja</a:t>
            </a:r>
            <a:r>
              <a:rPr lang="en-US" alt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Arial" panose="020B0604020202020204" pitchFamily="34" charset="0"/>
                <a:cs typeface="Arial" panose="020B0604020202020204" pitchFamily="34" charset="0"/>
              </a:rPr>
              <a:t>valova</a:t>
            </a:r>
            <a:r>
              <a:rPr lang="en-US" altLang="sr-Latn-R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sr-Latn-R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777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vijezda s 5 krakova 5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2</a:t>
            </a:r>
          </a:p>
        </p:txBody>
      </p:sp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1082351" y="751544"/>
            <a:ext cx="10207625" cy="1325563"/>
          </a:xfrm>
        </p:spPr>
        <p:txBody>
          <a:bodyPr>
            <a:noAutofit/>
          </a:bodyPr>
          <a:lstStyle/>
          <a:p>
            <a:pPr algn="ctr"/>
            <a:r>
              <a:rPr lang="hr-HR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Klikom na interaktivnu umnu mapu ponovite ključne pojmove i provjerite znanje </a:t>
            </a:r>
            <a:endParaRPr lang="hr-HR" sz="3600" dirty="0">
              <a:latin typeface="+mn-lt"/>
            </a:endParaRPr>
          </a:p>
        </p:txBody>
      </p:sp>
      <p:pic>
        <p:nvPicPr>
          <p:cNvPr id="5" name="Slika 4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24659" y="1976900"/>
            <a:ext cx="5618895" cy="41320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299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zentacija3" id="{DABE7C06-3859-4085-A9F7-3DA94A5CA651}" vid="{1EB91ACA-D9B5-428A-AC3D-F5A39C58D1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Prezentacija3</Template>
  <TotalTime>154</TotalTime>
  <Words>93</Words>
  <Application>Microsoft Office PowerPoint</Application>
  <PresentationFormat>Custom</PresentationFormat>
  <Paragraphs>18</Paragraphs>
  <Slides>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Tema sustava Office</vt:lpstr>
      <vt:lpstr>Equation</vt:lpstr>
      <vt:lpstr>Slide 1</vt:lpstr>
      <vt:lpstr>Slide 2</vt:lpstr>
      <vt:lpstr>Slide 3</vt:lpstr>
      <vt:lpstr>Slide 4</vt:lpstr>
      <vt:lpstr>Slide 5</vt:lpstr>
      <vt:lpstr>Klikom na interaktivnu umnu mapu ponovite ključne pojmove i provjerite znanje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sk-iloncarek</cp:lastModifiedBy>
  <cp:revision>20</cp:revision>
  <dcterms:created xsi:type="dcterms:W3CDTF">2020-09-12T17:39:48Z</dcterms:created>
  <dcterms:modified xsi:type="dcterms:W3CDTF">2021-02-08T10:01:33Z</dcterms:modified>
</cp:coreProperties>
</file>